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10" r:id="rId5"/>
    <p:sldId id="326" r:id="rId6"/>
    <p:sldId id="325" r:id="rId7"/>
    <p:sldId id="324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866" autoAdjust="0"/>
  </p:normalViewPr>
  <p:slideViewPr>
    <p:cSldViewPr>
      <p:cViewPr varScale="1">
        <p:scale>
          <a:sx n="98" d="100"/>
          <a:sy n="98" d="100"/>
        </p:scale>
        <p:origin x="60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835A4-60F7-44ED-8EFD-BEEA171BCEF9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72D31-BA1C-4AC9-9613-9D2BCD5B9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312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41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0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43557"/>
            <a:ext cx="2057400" cy="37510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43557"/>
            <a:ext cx="6019800" cy="375106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09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A3A43DF-04A3-4662-88CA-28FDED1CFC09}" type="datetimeFigureOut">
              <a:rPr lang="cs-CZ" smtClean="0"/>
              <a:t>3. 4. 2015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0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1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74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7613"/>
            <a:ext cx="4038600" cy="32470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7613"/>
            <a:ext cx="4038600" cy="32470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7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47614"/>
            <a:ext cx="4040188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23678"/>
            <a:ext cx="4040188" cy="2670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347614"/>
            <a:ext cx="4041775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923678"/>
            <a:ext cx="4041775" cy="26709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5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25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68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576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843557"/>
            <a:ext cx="5111750" cy="3751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19621"/>
            <a:ext cx="3008313" cy="31750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63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43558"/>
            <a:ext cx="5486400" cy="2702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95486"/>
            <a:ext cx="4104456" cy="28803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47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0" y="3284537"/>
            <a:ext cx="9144000" cy="1858963"/>
            <a:chOff x="0" y="3284537"/>
            <a:chExt cx="9144000" cy="1858963"/>
          </a:xfrm>
        </p:grpSpPr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84537"/>
              <a:ext cx="9144000" cy="1858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1" name="Skupina 10"/>
            <p:cNvGrpSpPr>
              <a:grpSpLocks noChangeAspect="1"/>
            </p:cNvGrpSpPr>
            <p:nvPr userDrawn="1"/>
          </p:nvGrpSpPr>
          <p:grpSpPr>
            <a:xfrm>
              <a:off x="35536" y="4300030"/>
              <a:ext cx="720000" cy="792000"/>
              <a:chOff x="23056" y="6093296"/>
              <a:chExt cx="720000" cy="792000"/>
            </a:xfrm>
          </p:grpSpPr>
          <p:sp>
            <p:nvSpPr>
              <p:cNvPr id="15" name="Zaoblený obdélník 14"/>
              <p:cNvSpPr/>
              <p:nvPr userDrawn="1"/>
            </p:nvSpPr>
            <p:spPr>
              <a:xfrm>
                <a:off x="23056" y="6093296"/>
                <a:ext cx="720000" cy="792000"/>
              </a:xfrm>
              <a:prstGeom prst="roundRect">
                <a:avLst/>
              </a:prstGeom>
              <a:ln>
                <a:noFill/>
              </a:ln>
              <a:effectLst>
                <a:softEdge rad="31750"/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pic>
            <p:nvPicPr>
              <p:cNvPr id="16" name="Picture 12"/>
              <p:cNvPicPr>
                <a:picLocks noChangeAspect="1" noChangeArrowheads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1" y="6201296"/>
                <a:ext cx="624390" cy="57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965" y="201165"/>
            <a:ext cx="1862069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19623"/>
            <a:ext cx="8229600" cy="3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7544" y="843558"/>
            <a:ext cx="8229600" cy="459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94BF-EC82-438D-8CBB-65B2DEBBB1CE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/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3420"/>
            <a:ext cx="2776686" cy="563416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417415"/>
            <a:ext cx="1078260" cy="56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72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tabLst>
          <a:tab pos="1790700" algn="l"/>
        </a:tabLs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203598"/>
            <a:ext cx="6858000" cy="1428874"/>
          </a:xfrm>
        </p:spPr>
        <p:txBody>
          <a:bodyPr/>
          <a:lstStyle/>
          <a:p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Dotkněte se inovací</a:t>
            </a:r>
            <a:br>
              <a:rPr lang="cs-CZ" sz="1600" dirty="0" smtClean="0"/>
            </a:br>
            <a:r>
              <a:rPr lang="cs-CZ" sz="1600" dirty="0" smtClean="0"/>
              <a:t>CZ.1.07/1.3.00/51.0024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1707654"/>
            <a:ext cx="6858000" cy="2235696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Název materiálu</a:t>
            </a:r>
          </a:p>
        </p:txBody>
      </p:sp>
    </p:spTree>
    <p:extLst>
      <p:ext uri="{BB962C8B-B14F-4D97-AF65-F5344CB8AC3E}">
        <p14:creationId xmlns:p14="http://schemas.microsoft.com/office/powerpoint/2010/main" val="113144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302558"/>
            <a:ext cx="8208912" cy="3573448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Škola: </a:t>
            </a:r>
          </a:p>
          <a:p>
            <a:pPr algn="l"/>
            <a:r>
              <a:rPr lang="cs-CZ" dirty="0" smtClean="0"/>
              <a:t>Autor</a:t>
            </a:r>
            <a:r>
              <a:rPr lang="cs-CZ" dirty="0"/>
              <a:t>: </a:t>
            </a:r>
            <a:endParaRPr lang="cs-CZ" dirty="0" smtClean="0"/>
          </a:p>
          <a:p>
            <a:pPr algn="l"/>
            <a:r>
              <a:rPr lang="cs-CZ" dirty="0" smtClean="0"/>
              <a:t>Předmět:</a:t>
            </a:r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Anotace: </a:t>
            </a:r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Materiál </a:t>
            </a:r>
            <a:r>
              <a:rPr lang="cs-CZ" dirty="0"/>
              <a:t>je zpracován v rámci projektu </a:t>
            </a:r>
            <a:r>
              <a:rPr lang="cs-CZ" dirty="0" smtClean="0"/>
              <a:t>Dotkněte se inovací CZ.1.07/1.3.00/51.0024 </a:t>
            </a:r>
            <a:endParaRPr lang="cs-CZ" dirty="0"/>
          </a:p>
          <a:p>
            <a:pPr algn="l"/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3568" y="843558"/>
            <a:ext cx="8013576" cy="459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tabLst>
                <a:tab pos="1790700" algn="l"/>
              </a:tabLs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/>
              <a:t>Základní informace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96105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Metodický pokyn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Popis práce s materiálem</a:t>
            </a:r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 smtClean="0"/>
              <a:t>Materiál je určen pro práci s interaktivní tabulí a tablety</a:t>
            </a:r>
            <a:endParaRPr lang="cs-CZ" sz="1800" i="1" dirty="0"/>
          </a:p>
          <a:p>
            <a:r>
              <a:rPr lang="cs-CZ" sz="1800" dirty="0" smtClean="0"/>
              <a:t>Přílohy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 smtClean="0"/>
              <a:t>Didaktická příprava XXXXXXX</a:t>
            </a:r>
            <a:endParaRPr lang="cs-CZ" sz="1800" i="1" dirty="0"/>
          </a:p>
          <a:p>
            <a:r>
              <a:rPr lang="cs-CZ" sz="1800" dirty="0" smtClean="0"/>
              <a:t>Očekávání a </a:t>
            </a:r>
            <a:r>
              <a:rPr lang="cs-CZ" sz="1800" dirty="0" smtClean="0"/>
              <a:t>cíle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 smtClean="0"/>
              <a:t>Dle didaktické přípravy</a:t>
            </a:r>
            <a:endParaRPr lang="cs-CZ" sz="1800" i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64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43558"/>
            <a:ext cx="8013576" cy="459000"/>
          </a:xfrm>
        </p:spPr>
        <p:txBody>
          <a:bodyPr/>
          <a:lstStyle/>
          <a:p>
            <a:pPr algn="l"/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19623"/>
            <a:ext cx="8003232" cy="3175000"/>
          </a:xfrm>
        </p:spPr>
        <p:txBody>
          <a:bodyPr/>
          <a:lstStyle/>
          <a:p>
            <a:r>
              <a:rPr lang="cs-CZ" dirty="0" smtClean="0"/>
              <a:t>Archiv autora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360964"/>
      </p:ext>
    </p:extLst>
  </p:cSld>
  <p:clrMapOvr>
    <a:masterClrMapping/>
  </p:clrMapOvr>
</p:sld>
</file>

<file path=ppt/theme/theme1.xml><?xml version="1.0" encoding="utf-8"?>
<a:theme xmlns:a="http://schemas.openxmlformats.org/drawingml/2006/main" name="boxed_powerpoint_16x9_2012-08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FA648B46-5DFB-4817-A984-0EDF8C590859}" vid="{9C3AC370-3180-4625-AB9F-69495A826E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E513F370EBC24DB3058E48E01F3A2B" ma:contentTypeVersion="1" ma:contentTypeDescription="Vytvoří nový dokument" ma:contentTypeScope="" ma:versionID="0f71cd1b7ca38315f7d305545b15fb92">
  <xsd:schema xmlns:xsd="http://www.w3.org/2001/XMLSchema" xmlns:xs="http://www.w3.org/2001/XMLSchema" xmlns:p="http://schemas.microsoft.com/office/2006/metadata/properties" xmlns:ns2="d19d6491-b662-4d98-996c-1e38fe9d0183" targetNamespace="http://schemas.microsoft.com/office/2006/metadata/properties" ma:root="true" ma:fieldsID="c7d50061927b9b77762b595bd42e59e9" ns2:_="">
    <xsd:import namespace="d19d6491-b662-4d98-996c-1e38fe9d018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d6491-b662-4d98-996c-1e38fe9d01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F33400-E7C1-402A-9D11-37931DDB1730}">
  <ds:schemaRefs>
    <ds:schemaRef ds:uri="http://purl.org/dc/elements/1.1/"/>
    <ds:schemaRef ds:uri="http://schemas.microsoft.com/office/2006/metadata/properties"/>
    <ds:schemaRef ds:uri="http://purl.org/dc/terms/"/>
    <ds:schemaRef ds:uri="d19d6491-b662-4d98-996c-1e38fe9d01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7043CA-DE95-4BE6-BD7E-E6ADDDF16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d6491-b662-4d98-996c-1e38fe9d01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0B5DD7-4F81-4539-BEEE-DE05DE870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51</Words>
  <Application>Microsoft Office PowerPoint</Application>
  <PresentationFormat>Předvádění na obrazovce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boxed_powerpoint_16x9_2012-08</vt:lpstr>
      <vt:lpstr>  Dotkněte se inovací CZ.1.07/1.3.00/51.0024  </vt:lpstr>
      <vt:lpstr>Prezentace aplikace PowerPoint</vt:lpstr>
      <vt:lpstr>Metodický pokyn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Účet Microsoft</dc:creator>
  <cp:lastModifiedBy>petra řezáčová</cp:lastModifiedBy>
  <cp:revision>14</cp:revision>
  <dcterms:created xsi:type="dcterms:W3CDTF">2014-10-07T08:27:59Z</dcterms:created>
  <dcterms:modified xsi:type="dcterms:W3CDTF">2015-04-03T13:56:15Z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0x0101009CE513F370EBC24DB3058E48E01F3A2B</vt:lpwstr>
  </property>
  <property fmtid="{D5CDD505-2E9C-101B-9397-08002B2CF9AE}" pid="3" name="IsMyDocuments">
    <vt:bool>true</vt:bool>
  </property>
</Properties>
</file>